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4401800" cy="14401800"/>
  <p:notesSz cx="67246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536">
          <p15:clr>
            <a:srgbClr val="A4A3A4"/>
          </p15:clr>
        </p15:guide>
        <p15:guide id="4" pos="4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 snapToObjects="1">
      <p:cViewPr varScale="1">
        <p:scale>
          <a:sx n="53" d="100"/>
          <a:sy n="53" d="100"/>
        </p:scale>
        <p:origin x="2430" y="84"/>
      </p:cViewPr>
      <p:guideLst>
        <p:guide orient="horz" pos="2160"/>
        <p:guide pos="2880"/>
        <p:guide orient="horz" pos="4536"/>
        <p:guide pos="4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146" y="4473896"/>
            <a:ext cx="12241530" cy="30870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0277" y="8161023"/>
            <a:ext cx="10081261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6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7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41314" y="576750"/>
            <a:ext cx="3240407" cy="12288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97" y="576750"/>
            <a:ext cx="9481186" cy="12288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3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652" y="9254491"/>
            <a:ext cx="12241530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7652" y="6104101"/>
            <a:ext cx="12241530" cy="315039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7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96" y="3360427"/>
            <a:ext cx="6360797" cy="95045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0920" y="3360427"/>
            <a:ext cx="6360797" cy="95045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86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0" y="3223740"/>
            <a:ext cx="6363296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90" y="4567238"/>
            <a:ext cx="6363296" cy="82977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15921" y="3223740"/>
            <a:ext cx="6365797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15921" y="4567238"/>
            <a:ext cx="6365797" cy="82977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23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53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8" y="573409"/>
            <a:ext cx="4738093" cy="24403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717" y="573409"/>
            <a:ext cx="8051007" cy="122915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98" y="3013711"/>
            <a:ext cx="4738093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1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855" y="10081261"/>
            <a:ext cx="8641080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2855" y="1286828"/>
            <a:ext cx="8641080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2855" y="11271418"/>
            <a:ext cx="8641080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84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96" y="576743"/>
            <a:ext cx="12961621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6" y="3360427"/>
            <a:ext cx="12961621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091" y="13348345"/>
            <a:ext cx="3360421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8D4D6-76C3-4C87-B47E-A4C32E487BF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20626" y="13348345"/>
            <a:ext cx="4560570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21296" y="13348345"/>
            <a:ext cx="3360421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3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40930" y="1339653"/>
            <a:ext cx="129540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CEAC 104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687305" y="4862036"/>
            <a:ext cx="161290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MATH 27</a:t>
            </a:r>
            <a:r>
              <a:rPr lang="tr-TR" dirty="0" smtClean="0"/>
              <a:t>6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23856" y="2665968"/>
            <a:ext cx="10765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CEAC 201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400300" y="2665968"/>
            <a:ext cx="10765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CEAC 20</a:t>
            </a:r>
            <a:r>
              <a:rPr lang="tr-TR" dirty="0" smtClean="0"/>
              <a:t>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38700" y="2665968"/>
            <a:ext cx="10765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CEAC 20</a:t>
            </a:r>
            <a:r>
              <a:rPr lang="tr-TR" dirty="0" smtClean="0"/>
              <a:t>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959470" y="3719034"/>
            <a:ext cx="9621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tr-TR" dirty="0" smtClean="0"/>
              <a:t>ENE</a:t>
            </a:r>
            <a:r>
              <a:rPr lang="en-US" dirty="0" smtClean="0"/>
              <a:t> 204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19900" y="2640568"/>
            <a:ext cx="16763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CEAC 2</a:t>
            </a:r>
            <a:r>
              <a:rPr lang="tr-TR" dirty="0" smtClean="0"/>
              <a:t>10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258300" y="2640568"/>
            <a:ext cx="10765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CEAC 2</a:t>
            </a:r>
            <a:r>
              <a:rPr lang="tr-TR" dirty="0" smtClean="0"/>
              <a:t>12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521705" y="5663168"/>
            <a:ext cx="18227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CEAC 30</a:t>
            </a:r>
            <a:r>
              <a:rPr lang="tr-TR" dirty="0" smtClean="0"/>
              <a:t>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10100" y="4088366"/>
            <a:ext cx="2438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CEAC 399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3145799" y="5663168"/>
            <a:ext cx="10765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CEAC 304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3145799" y="6626886"/>
            <a:ext cx="10765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CEAC 499</a:t>
            </a:r>
            <a:endParaRPr lang="en-US" dirty="0"/>
          </a:p>
        </p:txBody>
      </p:sp>
      <p:cxnSp>
        <p:nvCxnSpPr>
          <p:cNvPr id="51" name="Düz Ok Bağlayıcısı 50"/>
          <p:cNvCxnSpPr>
            <a:stCxn id="74" idx="2"/>
          </p:cNvCxnSpPr>
          <p:nvPr/>
        </p:nvCxnSpPr>
        <p:spPr>
          <a:xfrm flipH="1">
            <a:off x="9569426" y="5373612"/>
            <a:ext cx="1134048" cy="3021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Düz Ok Bağlayıcısı 117"/>
          <p:cNvCxnSpPr/>
          <p:nvPr/>
        </p:nvCxnSpPr>
        <p:spPr>
          <a:xfrm>
            <a:off x="7392927" y="1862607"/>
            <a:ext cx="493772" cy="7779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Düz Ok Bağlayıcısı 155"/>
          <p:cNvCxnSpPr>
            <a:endCxn id="76" idx="0"/>
          </p:cNvCxnSpPr>
          <p:nvPr/>
        </p:nvCxnSpPr>
        <p:spPr>
          <a:xfrm flipH="1">
            <a:off x="8899913" y="6145770"/>
            <a:ext cx="1892164" cy="4850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Düz Ok Bağlayıcısı 203"/>
          <p:cNvCxnSpPr>
            <a:endCxn id="21" idx="1"/>
          </p:cNvCxnSpPr>
          <p:nvPr/>
        </p:nvCxnSpPr>
        <p:spPr>
          <a:xfrm>
            <a:off x="2247900" y="3326368"/>
            <a:ext cx="2362200" cy="94666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Düz Ok Bağlayıcısı 211"/>
          <p:cNvCxnSpPr>
            <a:endCxn id="14" idx="0"/>
          </p:cNvCxnSpPr>
          <p:nvPr/>
        </p:nvCxnSpPr>
        <p:spPr>
          <a:xfrm>
            <a:off x="8267699" y="1862607"/>
            <a:ext cx="1528890" cy="7779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Düz Ok Bağlayıcısı 221"/>
          <p:cNvCxnSpPr/>
          <p:nvPr/>
        </p:nvCxnSpPr>
        <p:spPr>
          <a:xfrm rot="5400000">
            <a:off x="5982495" y="3706573"/>
            <a:ext cx="761998" cy="15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Düz Ok Bağlayıcısı 233"/>
          <p:cNvCxnSpPr/>
          <p:nvPr/>
        </p:nvCxnSpPr>
        <p:spPr>
          <a:xfrm flipH="1">
            <a:off x="3390902" y="1862605"/>
            <a:ext cx="1736128" cy="77796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Düz Ok Bağlayıcısı 238"/>
          <p:cNvCxnSpPr/>
          <p:nvPr/>
        </p:nvCxnSpPr>
        <p:spPr>
          <a:xfrm flipH="1">
            <a:off x="1181102" y="1585289"/>
            <a:ext cx="3519280" cy="10552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Düz Ok Bağlayıcısı 241"/>
          <p:cNvCxnSpPr/>
          <p:nvPr/>
        </p:nvCxnSpPr>
        <p:spPr>
          <a:xfrm flipH="1">
            <a:off x="5524500" y="1862605"/>
            <a:ext cx="390777" cy="77796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9256594" y="3719034"/>
            <a:ext cx="10765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CEAC 2</a:t>
            </a:r>
            <a:r>
              <a:rPr lang="tr-TR" dirty="0" smtClean="0"/>
              <a:t>07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11022550" y="4882872"/>
            <a:ext cx="1320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AE</a:t>
            </a:r>
            <a:r>
              <a:rPr lang="en-US" dirty="0" smtClean="0"/>
              <a:t> </a:t>
            </a:r>
            <a:r>
              <a:rPr lang="tr-TR" dirty="0" smtClean="0"/>
              <a:t>307</a:t>
            </a:r>
            <a:endParaRPr lang="en-US" dirty="0" smtClean="0"/>
          </a:p>
        </p:txBody>
      </p:sp>
      <p:sp>
        <p:nvSpPr>
          <p:cNvPr id="52" name="TextBox 51"/>
          <p:cNvSpPr txBox="1"/>
          <p:nvPr/>
        </p:nvSpPr>
        <p:spPr>
          <a:xfrm>
            <a:off x="9209265" y="4862036"/>
            <a:ext cx="9621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tr-TR" dirty="0" smtClean="0"/>
              <a:t>ENE</a:t>
            </a:r>
            <a:r>
              <a:rPr lang="en-US" dirty="0" smtClean="0"/>
              <a:t> </a:t>
            </a:r>
            <a:r>
              <a:rPr lang="tr-TR" dirty="0" smtClean="0"/>
              <a:t>302</a:t>
            </a:r>
            <a:endParaRPr lang="en-US" dirty="0" smtClean="0"/>
          </a:p>
        </p:txBody>
      </p:sp>
      <p:sp>
        <p:nvSpPr>
          <p:cNvPr id="53" name="TextBox 52"/>
          <p:cNvSpPr txBox="1"/>
          <p:nvPr/>
        </p:nvSpPr>
        <p:spPr>
          <a:xfrm>
            <a:off x="10334877" y="4876953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OR</a:t>
            </a:r>
            <a:endParaRPr lang="tr-TR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11061705" y="5663168"/>
            <a:ext cx="1049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OR</a:t>
            </a:r>
            <a:endParaRPr lang="tr-TR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8361624" y="6630852"/>
            <a:ext cx="10765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CEAC 40</a:t>
            </a:r>
            <a:r>
              <a:rPr lang="tr-TR" dirty="0" smtClean="0"/>
              <a:t>1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8080941" y="7541776"/>
            <a:ext cx="10765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CEAC 40</a:t>
            </a:r>
            <a:r>
              <a:rPr lang="tr-TR" dirty="0" smtClean="0"/>
              <a:t>2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9959887" y="6632398"/>
            <a:ext cx="10765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CEAC 40</a:t>
            </a:r>
            <a:r>
              <a:rPr lang="tr-TR" dirty="0" smtClean="0"/>
              <a:t>5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9959887" y="7541776"/>
            <a:ext cx="10765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CEAC 40</a:t>
            </a:r>
            <a:r>
              <a:rPr lang="tr-TR" dirty="0" smtClean="0"/>
              <a:t>6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11581971" y="6646900"/>
            <a:ext cx="10765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CEAC 40</a:t>
            </a:r>
            <a:r>
              <a:rPr lang="tr-TR" dirty="0" smtClean="0"/>
              <a:t>7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12700002" y="4100036"/>
            <a:ext cx="161290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MATH </a:t>
            </a:r>
            <a:r>
              <a:rPr lang="tr-TR" dirty="0" smtClean="0"/>
              <a:t>158</a:t>
            </a:r>
            <a:endParaRPr lang="en-US" dirty="0" smtClean="0"/>
          </a:p>
        </p:txBody>
      </p:sp>
      <p:cxnSp>
        <p:nvCxnSpPr>
          <p:cNvPr id="123" name="Düz Ok Bağlayıcısı 180"/>
          <p:cNvCxnSpPr/>
          <p:nvPr/>
        </p:nvCxnSpPr>
        <p:spPr>
          <a:xfrm flipH="1">
            <a:off x="13392154" y="4494769"/>
            <a:ext cx="6353" cy="3672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Düz Ok Bağlayıcısı 221"/>
          <p:cNvCxnSpPr>
            <a:endCxn id="23" idx="1"/>
          </p:cNvCxnSpPr>
          <p:nvPr/>
        </p:nvCxnSpPr>
        <p:spPr>
          <a:xfrm>
            <a:off x="10959470" y="5373612"/>
            <a:ext cx="2186329" cy="47422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TextBox 181"/>
          <p:cNvSpPr txBox="1"/>
          <p:nvPr/>
        </p:nvSpPr>
        <p:spPr>
          <a:xfrm>
            <a:off x="12700002" y="3478768"/>
            <a:ext cx="161290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MATH </a:t>
            </a:r>
            <a:r>
              <a:rPr lang="tr-TR" dirty="0" smtClean="0"/>
              <a:t>157</a:t>
            </a:r>
            <a:endParaRPr lang="en-US" dirty="0" smtClean="0"/>
          </a:p>
        </p:txBody>
      </p:sp>
      <p:cxnSp>
        <p:nvCxnSpPr>
          <p:cNvPr id="185" name="Düz Ok Bağlayıcısı 180"/>
          <p:cNvCxnSpPr/>
          <p:nvPr/>
        </p:nvCxnSpPr>
        <p:spPr>
          <a:xfrm>
            <a:off x="13392154" y="3848100"/>
            <a:ext cx="6353" cy="29106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76199" y="2335768"/>
            <a:ext cx="4000501" cy="99060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9" name="TextBox 58"/>
          <p:cNvSpPr txBox="1"/>
          <p:nvPr/>
        </p:nvSpPr>
        <p:spPr>
          <a:xfrm>
            <a:off x="1627415" y="26405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OR</a:t>
            </a:r>
            <a:endParaRPr lang="tr-TR" b="1" dirty="0"/>
          </a:p>
        </p:txBody>
      </p:sp>
      <p:sp>
        <p:nvSpPr>
          <p:cNvPr id="60" name="Rectangle 59"/>
          <p:cNvSpPr/>
          <p:nvPr/>
        </p:nvSpPr>
        <p:spPr>
          <a:xfrm>
            <a:off x="4651372" y="2335768"/>
            <a:ext cx="4421416" cy="99060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3" name="TextBox 62"/>
          <p:cNvSpPr txBox="1"/>
          <p:nvPr/>
        </p:nvSpPr>
        <p:spPr>
          <a:xfrm>
            <a:off x="6057900" y="26405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OR</a:t>
            </a:r>
            <a:endParaRPr lang="tr-TR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4037152" y="2673941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AND</a:t>
            </a:r>
            <a:endParaRPr lang="tr-TR" b="1" dirty="0"/>
          </a:p>
        </p:txBody>
      </p:sp>
      <p:cxnSp>
        <p:nvCxnSpPr>
          <p:cNvPr id="90" name="Düz Ok Bağlayıcısı 238"/>
          <p:cNvCxnSpPr>
            <a:endCxn id="52" idx="0"/>
          </p:cNvCxnSpPr>
          <p:nvPr/>
        </p:nvCxnSpPr>
        <p:spPr>
          <a:xfrm flipH="1">
            <a:off x="9690327" y="4200321"/>
            <a:ext cx="849204" cy="6617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Düz Ok Bağlayıcısı 208"/>
          <p:cNvCxnSpPr>
            <a:stCxn id="122" idx="1"/>
            <a:endCxn id="107" idx="0"/>
          </p:cNvCxnSpPr>
          <p:nvPr/>
        </p:nvCxnSpPr>
        <p:spPr>
          <a:xfrm flipH="1">
            <a:off x="11682950" y="4284702"/>
            <a:ext cx="1017052" cy="5981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8267699" y="5574268"/>
            <a:ext cx="6045204" cy="57150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4" name="Rectangle 73"/>
          <p:cNvSpPr/>
          <p:nvPr/>
        </p:nvSpPr>
        <p:spPr>
          <a:xfrm>
            <a:off x="8946755" y="4761465"/>
            <a:ext cx="3513437" cy="612147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5" name="TextBox 74"/>
          <p:cNvSpPr txBox="1"/>
          <p:nvPr/>
        </p:nvSpPr>
        <p:spPr>
          <a:xfrm>
            <a:off x="10420862" y="3719034"/>
            <a:ext cx="1049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OR</a:t>
            </a:r>
            <a:endParaRPr lang="tr-TR" b="1" dirty="0"/>
          </a:p>
        </p:txBody>
      </p:sp>
      <p:sp>
        <p:nvSpPr>
          <p:cNvPr id="79" name="Rectangle 78"/>
          <p:cNvSpPr/>
          <p:nvPr/>
        </p:nvSpPr>
        <p:spPr>
          <a:xfrm>
            <a:off x="8977215" y="3561679"/>
            <a:ext cx="3013503" cy="65045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4" name="TextBox 83"/>
          <p:cNvSpPr txBox="1"/>
          <p:nvPr/>
        </p:nvSpPr>
        <p:spPr>
          <a:xfrm>
            <a:off x="12271123" y="2633702"/>
            <a:ext cx="10765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CEAC 20</a:t>
            </a:r>
            <a:r>
              <a:rPr lang="tr-TR" dirty="0" smtClean="0"/>
              <a:t>3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11754661" y="2646402"/>
            <a:ext cx="686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OR</a:t>
            </a:r>
            <a:endParaRPr lang="tr-TR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10650830" y="2665968"/>
            <a:ext cx="10765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CEAC 2</a:t>
            </a:r>
            <a:r>
              <a:rPr lang="tr-TR" dirty="0" smtClean="0"/>
              <a:t>07</a:t>
            </a:r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10585452" y="2488168"/>
            <a:ext cx="2908303" cy="68580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92" name="Düz Ok Bağlayıcısı 238"/>
          <p:cNvCxnSpPr/>
          <p:nvPr/>
        </p:nvCxnSpPr>
        <p:spPr>
          <a:xfrm flipH="1">
            <a:off x="11282056" y="3174349"/>
            <a:ext cx="16490" cy="5032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Düz Ok Bağlayıcısı 211"/>
          <p:cNvCxnSpPr>
            <a:endCxn id="84" idx="0"/>
          </p:cNvCxnSpPr>
          <p:nvPr/>
        </p:nvCxnSpPr>
        <p:spPr>
          <a:xfrm>
            <a:off x="9157518" y="1708985"/>
            <a:ext cx="3651894" cy="92471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2938588" y="5961102"/>
            <a:ext cx="1320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MATH 275</a:t>
            </a:r>
            <a:endParaRPr lang="en-US" dirty="0" smtClean="0"/>
          </a:p>
        </p:txBody>
      </p:sp>
      <p:sp>
        <p:nvSpPr>
          <p:cNvPr id="103" name="TextBox 102"/>
          <p:cNvSpPr txBox="1"/>
          <p:nvPr/>
        </p:nvSpPr>
        <p:spPr>
          <a:xfrm>
            <a:off x="5045929" y="5961102"/>
            <a:ext cx="115730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tr-TR" dirty="0" smtClean="0"/>
              <a:t>MATH 380</a:t>
            </a:r>
            <a:endParaRPr lang="en-US" dirty="0" smtClean="0"/>
          </a:p>
        </p:txBody>
      </p:sp>
      <p:cxnSp>
        <p:nvCxnSpPr>
          <p:cNvPr id="105" name="Düz Ok Bağlayıcısı 94"/>
          <p:cNvCxnSpPr>
            <a:endCxn id="103" idx="1"/>
          </p:cNvCxnSpPr>
          <p:nvPr/>
        </p:nvCxnSpPr>
        <p:spPr>
          <a:xfrm flipV="1">
            <a:off x="4304412" y="6145768"/>
            <a:ext cx="741517" cy="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225016" y="454104"/>
            <a:ext cx="11711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Undergraduate </a:t>
            </a:r>
            <a:r>
              <a:rPr lang="en-US" b="1" dirty="0" smtClean="0"/>
              <a:t>Prerequisite </a:t>
            </a:r>
            <a:r>
              <a:rPr lang="en-US" b="1" dirty="0"/>
              <a:t>C</a:t>
            </a:r>
            <a:r>
              <a:rPr lang="en-US" b="1" dirty="0" smtClean="0"/>
              <a:t>ourses for </a:t>
            </a:r>
            <a:r>
              <a:rPr lang="en-US" b="1" dirty="0"/>
              <a:t>all CEAC </a:t>
            </a:r>
            <a:r>
              <a:rPr lang="en-US" b="1" dirty="0" smtClean="0"/>
              <a:t>Students ( Applicable by 2016-2017 Fall Semester ) </a:t>
            </a:r>
            <a:endParaRPr lang="tr-TR" b="1" dirty="0"/>
          </a:p>
        </p:txBody>
      </p:sp>
      <p:cxnSp>
        <p:nvCxnSpPr>
          <p:cNvPr id="77" name="Düz Ok Bağlayıcısı 211"/>
          <p:cNvCxnSpPr/>
          <p:nvPr/>
        </p:nvCxnSpPr>
        <p:spPr>
          <a:xfrm>
            <a:off x="8899913" y="1862605"/>
            <a:ext cx="2156917" cy="76688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Düz Ok Bağlayıcısı 93"/>
          <p:cNvCxnSpPr>
            <a:stCxn id="72" idx="2"/>
          </p:cNvCxnSpPr>
          <p:nvPr/>
        </p:nvCxnSpPr>
        <p:spPr>
          <a:xfrm flipH="1">
            <a:off x="10459393" y="6145768"/>
            <a:ext cx="830908" cy="4811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Düz Ok Bağlayıcısı 94"/>
          <p:cNvCxnSpPr/>
          <p:nvPr/>
        </p:nvCxnSpPr>
        <p:spPr>
          <a:xfrm>
            <a:off x="11383190" y="6145770"/>
            <a:ext cx="767490" cy="4764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Düz Ok Bağlayıcısı 95"/>
          <p:cNvCxnSpPr/>
          <p:nvPr/>
        </p:nvCxnSpPr>
        <p:spPr>
          <a:xfrm>
            <a:off x="11779424" y="6145770"/>
            <a:ext cx="1904663" cy="47647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Düz Ok Bağlayıcısı 50"/>
          <p:cNvCxnSpPr/>
          <p:nvPr/>
        </p:nvCxnSpPr>
        <p:spPr>
          <a:xfrm rot="5400000">
            <a:off x="10217411" y="7259172"/>
            <a:ext cx="525543" cy="75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59"/>
          <p:cNvSpPr/>
          <p:nvPr/>
        </p:nvSpPr>
        <p:spPr>
          <a:xfrm>
            <a:off x="4720748" y="1169748"/>
            <a:ext cx="4421416" cy="692857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8" name="TextBox 5"/>
          <p:cNvSpPr txBox="1"/>
          <p:nvPr/>
        </p:nvSpPr>
        <p:spPr>
          <a:xfrm>
            <a:off x="5127030" y="1339653"/>
            <a:ext cx="10687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CEAC 103</a:t>
            </a:r>
            <a:endParaRPr lang="en-US" dirty="0"/>
          </a:p>
        </p:txBody>
      </p:sp>
      <p:sp>
        <p:nvSpPr>
          <p:cNvPr id="87" name="TextBox 62"/>
          <p:cNvSpPr txBox="1"/>
          <p:nvPr/>
        </p:nvSpPr>
        <p:spPr>
          <a:xfrm>
            <a:off x="6541827" y="1339653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65236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90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Hakan</dc:creator>
  <cp:lastModifiedBy>NM</cp:lastModifiedBy>
  <cp:revision>60</cp:revision>
  <cp:lastPrinted>2017-02-14T08:52:11Z</cp:lastPrinted>
  <dcterms:created xsi:type="dcterms:W3CDTF">2014-04-25T13:06:51Z</dcterms:created>
  <dcterms:modified xsi:type="dcterms:W3CDTF">2022-09-22T10:13:22Z</dcterms:modified>
</cp:coreProperties>
</file>